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96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2024-12-19T11:55:04Z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